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ricolage Grotesque Semi Bol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svg>
</file>

<file path=ppt/media/image12.png>
</file>

<file path=ppt/media/image13.png>
</file>

<file path=ppt/media/image14.svg>
</file>

<file path=ppt/media/image15.svg>
</file>

<file path=ppt/media/image16.sv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812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7.png"/><Relationship Id="rId4" Type="http://schemas.openxmlformats.org/officeDocument/2006/relationships/image" Target="../media/image13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SmartWarehouse Management System (WMS)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comprehensive solution for efficient product inventory and stock movement across multiple warehouse locations.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7797" y="367546"/>
            <a:ext cx="10283309" cy="835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Conclusion: Smarter Operations</a:t>
            </a:r>
            <a:endParaRPr lang="en-US" sz="5250" dirty="0"/>
          </a:p>
        </p:txBody>
      </p:sp>
      <p:sp>
        <p:nvSpPr>
          <p:cNvPr id="3" name="Text 1"/>
          <p:cNvSpPr/>
          <p:nvPr/>
        </p:nvSpPr>
        <p:spPr>
          <a:xfrm>
            <a:off x="467797" y="1470184"/>
            <a:ext cx="13694807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SmartWarehouse WMS provides a scalable, secure, and real-time solution to eliminate manual inventory errors and enhance operational visibility.</a:t>
            </a:r>
            <a:endParaRPr lang="en-US" sz="10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97" y="1984534"/>
            <a:ext cx="6684407" cy="6684407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485817" y="1984534"/>
            <a:ext cx="534591" cy="801886"/>
          </a:xfrm>
          <a:prstGeom prst="roundRect">
            <a:avLst>
              <a:gd name="adj" fmla="val 36005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652861" y="2260163"/>
            <a:ext cx="200382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153091" y="2385417"/>
            <a:ext cx="3435493" cy="502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28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Eliminate Errors</a:t>
            </a:r>
            <a:endParaRPr lang="en-US" sz="2800" dirty="0"/>
          </a:p>
        </p:txBody>
      </p:sp>
      <p:sp>
        <p:nvSpPr>
          <p:cNvPr id="8" name="Shape 5"/>
          <p:cNvSpPr/>
          <p:nvPr/>
        </p:nvSpPr>
        <p:spPr>
          <a:xfrm>
            <a:off x="7485817" y="2920008"/>
            <a:ext cx="534591" cy="801886"/>
          </a:xfrm>
          <a:prstGeom prst="roundRect">
            <a:avLst>
              <a:gd name="adj" fmla="val 36005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2861" y="3195638"/>
            <a:ext cx="200382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8153091" y="3249871"/>
            <a:ext cx="3339800" cy="392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28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Enhance Security</a:t>
            </a:r>
            <a:endParaRPr lang="en-US" sz="2800" dirty="0"/>
          </a:p>
        </p:txBody>
      </p:sp>
      <p:sp>
        <p:nvSpPr>
          <p:cNvPr id="11" name="Shape 8"/>
          <p:cNvSpPr/>
          <p:nvPr/>
        </p:nvSpPr>
        <p:spPr>
          <a:xfrm>
            <a:off x="7485817" y="3855482"/>
            <a:ext cx="534591" cy="801886"/>
          </a:xfrm>
          <a:prstGeom prst="roundRect">
            <a:avLst>
              <a:gd name="adj" fmla="val 360051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2861" y="4131112"/>
            <a:ext cx="200382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3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8153091" y="4219279"/>
            <a:ext cx="3338896" cy="571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28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Ensure Scalability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50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7550" y="495895"/>
            <a:ext cx="2254091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PROJECT OVERVIEW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117550" y="1047988"/>
            <a:ext cx="7881699" cy="33811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850"/>
              </a:lnSpc>
              <a:buNone/>
            </a:pPr>
            <a:r>
              <a:rPr lang="en-US" sz="7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Solving the Inventory Challenge</a:t>
            </a:r>
            <a:endParaRPr lang="en-US" sz="7050" dirty="0"/>
          </a:p>
        </p:txBody>
      </p:sp>
      <p:sp>
        <p:nvSpPr>
          <p:cNvPr id="5" name="Shape 2"/>
          <p:cNvSpPr/>
          <p:nvPr/>
        </p:nvSpPr>
        <p:spPr>
          <a:xfrm>
            <a:off x="6117550" y="4699516"/>
            <a:ext cx="7881699" cy="1429703"/>
          </a:xfrm>
          <a:prstGeom prst="roundRect">
            <a:avLst>
              <a:gd name="adj" fmla="val 7675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690" y="4699516"/>
            <a:ext cx="91440" cy="14297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89251" y="4902637"/>
            <a:ext cx="3646765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Efficient Inventory Handling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6389251" y="5348883"/>
            <a:ext cx="7406878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to manage product inventory and stock movement across multiple warehouse locations.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6117550" y="6309479"/>
            <a:ext cx="7881699" cy="1429703"/>
          </a:xfrm>
          <a:prstGeom prst="roundRect">
            <a:avLst>
              <a:gd name="adj" fmla="val 7675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690" y="6309479"/>
            <a:ext cx="91440" cy="142970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389251" y="6512600"/>
            <a:ext cx="2704981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Role-Based Access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6389251" y="6958846"/>
            <a:ext cx="7406878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administrators and employees to manage products and track stock using secure access control.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The Problem: Manual Tracking Pain Points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487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FFFFFF"/>
          </a:solidFill>
          <a:ln w="7620">
            <a:solidFill>
              <a:srgbClr val="DFAB5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3332" y="2398990"/>
            <a:ext cx="280689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Inventory Mismatches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57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Discrepancies due to manual data entry in spreadsheets.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736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FFFFFF"/>
          </a:solidFill>
          <a:ln w="7620">
            <a:solidFill>
              <a:srgbClr val="DFAB5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3332" y="3820239"/>
            <a:ext cx="259949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Missing Updates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819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updates are often unrecorded or delayed.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985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FFFFFF"/>
          </a:solidFill>
          <a:ln w="7620">
            <a:solidFill>
              <a:srgbClr val="DFAB5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3332" y="5241488"/>
            <a:ext cx="259949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Lack of Visibility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1068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centralized view of stock across all warehouse locations.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7234"/>
            <a:ext cx="7688342" cy="1213366"/>
          </a:xfrm>
          <a:prstGeom prst="roundRect">
            <a:avLst>
              <a:gd name="adj" fmla="val 7199"/>
            </a:avLst>
          </a:prstGeom>
          <a:solidFill>
            <a:srgbClr val="FFFFFF"/>
          </a:solidFill>
          <a:ln w="7620">
            <a:solidFill>
              <a:srgbClr val="DFAB58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3332" y="6662738"/>
            <a:ext cx="3038951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Unrecorded Movements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2318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Inbound and outbound stock changes are not consistently logged.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8021"/>
            <a:ext cx="100400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The Solution: SmartWarehouse WMS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470428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Centralized Control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24776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source of truth for all inventory data.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56884" y="2470428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Automated Logging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924776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automatically tracks and logs all stock changes.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741307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052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Secure Access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195655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Role-based access ensures secure and appropriate operations.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56884" y="4741307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7052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RESTful APIs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195655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APIs for seamless product, stock, and warehouse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3681"/>
            <a:ext cx="40463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FUNCTIONAL REQUIREMENTS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318736"/>
            <a:ext cx="61307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Management APIs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2707838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7358"/>
            <a:ext cx="6407944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2367677"/>
            <a:ext cx="680442" cy="680442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14214" y="2465905"/>
            <a:ext cx="566975" cy="566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51084" y="3274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Users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51084" y="376523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Register, Login, and retrieve lists of all system users.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7428548" y="2707838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2677358"/>
            <a:ext cx="6408063" cy="12192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2367677"/>
            <a:ext cx="680442" cy="680442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39557" y="2401255"/>
            <a:ext cx="633183" cy="633183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85842" y="3274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Warehouses</a:t>
            </a:r>
            <a:endParaRPr lang="en-US" sz="2200" dirty="0"/>
          </a:p>
        </p:txBody>
      </p:sp>
      <p:sp>
        <p:nvSpPr>
          <p:cNvPr id="15" name="Text 7"/>
          <p:cNvSpPr/>
          <p:nvPr/>
        </p:nvSpPr>
        <p:spPr>
          <a:xfrm>
            <a:off x="7685842" y="3765233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CRUD operations (Create, Read, Update, Delete) for warehouse records.</a:t>
            </a:r>
            <a:endParaRPr lang="en-US" sz="1750" dirty="0"/>
          </a:p>
        </p:txBody>
      </p:sp>
      <p:sp>
        <p:nvSpPr>
          <p:cNvPr id="16" name="Shape 8"/>
          <p:cNvSpPr/>
          <p:nvPr/>
        </p:nvSpPr>
        <p:spPr>
          <a:xfrm>
            <a:off x="793790" y="531530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84827"/>
            <a:ext cx="6407944" cy="12192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4975146"/>
            <a:ext cx="680442" cy="680442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14214" y="5077540"/>
            <a:ext cx="680442" cy="680442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1051084" y="5882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Products</a:t>
            </a:r>
            <a:endParaRPr lang="en-US" sz="2200" dirty="0"/>
          </a:p>
        </p:txBody>
      </p:sp>
      <p:sp>
        <p:nvSpPr>
          <p:cNvPr id="21" name="Text 10"/>
          <p:cNvSpPr/>
          <p:nvPr/>
        </p:nvSpPr>
        <p:spPr>
          <a:xfrm>
            <a:off x="1051084" y="637270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CRUD operations, plus filtering by category and price range.</a:t>
            </a:r>
            <a:endParaRPr lang="en-US" sz="1750" dirty="0"/>
          </a:p>
        </p:txBody>
      </p:sp>
      <p:sp>
        <p:nvSpPr>
          <p:cNvPr id="22" name="Shape 11"/>
          <p:cNvSpPr/>
          <p:nvPr/>
        </p:nvSpPr>
        <p:spPr>
          <a:xfrm>
            <a:off x="7428548" y="5315307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284827"/>
            <a:ext cx="6408063" cy="121920"/>
          </a:xfrm>
          <a:prstGeom prst="rect">
            <a:avLst/>
          </a:prstGeom>
        </p:spPr>
      </p:pic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4975146"/>
            <a:ext cx="680442" cy="680442"/>
          </a:xfrm>
          <a:prstGeom prst="rect">
            <a:avLst/>
          </a:prstGeom>
        </p:spPr>
      </p:pic>
      <p:pic>
        <p:nvPicPr>
          <p:cNvPr id="25" name="Image 1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92299" y="4975147"/>
            <a:ext cx="680442" cy="680442"/>
          </a:xfrm>
          <a:prstGeom prst="rect">
            <a:avLst/>
          </a:prstGeom>
        </p:spPr>
      </p:pic>
      <p:sp>
        <p:nvSpPr>
          <p:cNvPr id="26" name="Text 12"/>
          <p:cNvSpPr/>
          <p:nvPr/>
        </p:nvSpPr>
        <p:spPr>
          <a:xfrm>
            <a:off x="7685842" y="5882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Stocks &amp; Orders</a:t>
            </a:r>
            <a:endParaRPr lang="en-US" sz="2200" dirty="0"/>
          </a:p>
        </p:txBody>
      </p:sp>
      <p:sp>
        <p:nvSpPr>
          <p:cNvPr id="27" name="Text 13"/>
          <p:cNvSpPr/>
          <p:nvPr/>
        </p:nvSpPr>
        <p:spPr>
          <a:xfrm>
            <a:off x="7685842" y="637270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Restock (INBOUND), Send Order (OUTBOUND), and check total stock.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9051"/>
            <a:ext cx="47790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NON-FUNCTIONAL REQUIREMENTS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374106"/>
            <a:ext cx="81679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System Quality and Reliability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3536394"/>
            <a:ext cx="3668078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36394"/>
            <a:ext cx="73343" cy="2834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631888" y="3536394"/>
            <a:ext cx="3205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103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45936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stock updates must occur in under 2 seconds.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35893" y="3536394"/>
            <a:ext cx="3398877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536394"/>
            <a:ext cx="3398877" cy="28348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804791" y="3536394"/>
            <a:ext cx="58971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24/7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235893" y="4103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Availability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235893" y="45936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REST API must be accessible 24 hours a day, 7 days a week.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77995" y="3536394"/>
            <a:ext cx="3246953" cy="283488"/>
          </a:xfrm>
          <a:prstGeom prst="roundRect">
            <a:avLst>
              <a:gd name="adj" fmla="val 33606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536394"/>
            <a:ext cx="3246953" cy="28348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3094970" y="3536394"/>
            <a:ext cx="74164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100%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677995" y="41032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Logging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677995" y="45936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stock activities are recorded in the InventoryLog for auditability.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557462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is maintained via JWT-based authentication and role-based authorization, supporting scalability across multiple independent warehouses.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69852" y="2697242"/>
            <a:ext cx="620243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System Architecture: High-Level Diagram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9852" y="4640633"/>
            <a:ext cx="60073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diagram illustrates the core components and data flow, showing the interaction between the API Gateway, Microservices, and Database.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6EC99-D6AA-44EC-982F-B8BEA873B00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141" y="552715"/>
            <a:ext cx="7315200" cy="71241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564634"/>
            <a:ext cx="5086015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Core Data Model: Class Diagram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22354"/>
            <a:ext cx="5086015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view details the relationships between key entities: User, Warehouse, Product, Stock, and InventoryLog.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39F85-1F0C-465B-B404-1C0DDBA09B2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781" y="1555545"/>
            <a:ext cx="8128591" cy="51185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5696" y="2172381"/>
            <a:ext cx="5588402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Database Structure: Entity Relationship Diagram (ERD)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5696" y="4645089"/>
            <a:ext cx="533853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ERD visually maps the database schema, ensuring data integrity and efficient querying for all stock and product information.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03F291-52AC-4E7C-B75C-50C7A3FB715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098" y="754328"/>
            <a:ext cx="8426302" cy="67209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423</Words>
  <Application>Microsoft Office PowerPoint</Application>
  <PresentationFormat>Custom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</vt:lpstr>
      <vt:lpstr>Bricolage Grotesque Semi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Temuulen Khuchit</cp:lastModifiedBy>
  <cp:revision>4</cp:revision>
  <dcterms:created xsi:type="dcterms:W3CDTF">2025-10-24T14:46:16Z</dcterms:created>
  <dcterms:modified xsi:type="dcterms:W3CDTF">2025-10-24T14:55:23Z</dcterms:modified>
</cp:coreProperties>
</file>